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A26A-4EC9-414A-8E25-F244C0C47B22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60CB-9964-45D0-BCE4-42F58170C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A26A-4EC9-414A-8E25-F244C0C47B22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60CB-9964-45D0-BCE4-42F58170C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A26A-4EC9-414A-8E25-F244C0C47B22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60CB-9964-45D0-BCE4-42F58170C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A26A-4EC9-414A-8E25-F244C0C47B22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60CB-9964-45D0-BCE4-42F58170C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A26A-4EC9-414A-8E25-F244C0C47B22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60CB-9964-45D0-BCE4-42F58170C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A26A-4EC9-414A-8E25-F244C0C47B22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60CB-9964-45D0-BCE4-42F58170C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A26A-4EC9-414A-8E25-F244C0C47B22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60CB-9964-45D0-BCE4-42F58170C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A26A-4EC9-414A-8E25-F244C0C47B22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60CB-9964-45D0-BCE4-42F58170C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A26A-4EC9-414A-8E25-F244C0C47B22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60CB-9964-45D0-BCE4-42F58170C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A26A-4EC9-414A-8E25-F244C0C47B22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60CB-9964-45D0-BCE4-42F58170C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A26A-4EC9-414A-8E25-F244C0C47B22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7360CB-9964-45D0-BCE4-42F58170CD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58A26A-4EC9-414A-8E25-F244C0C47B22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7360CB-9964-45D0-BCE4-42F58170CDF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esktop\1tsk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8182004" cy="578647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Интегрированное занятие</a:t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детьми 3-4  лет  </a:t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познавательно -исследовательской деятельности  на тему «В гости к зайцу.»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Черемина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Марина Борисовна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27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5" y="285728"/>
            <a:ext cx="8215370" cy="61972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3c1e5da9bac355695e6de9ea7b0f206c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9714" y="285728"/>
            <a:ext cx="8287128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ё</a:t>
            </a:r>
            <a:endParaRPr lang="ru-RU" dirty="0"/>
          </a:p>
        </p:txBody>
      </p:sp>
      <p:pic>
        <p:nvPicPr>
          <p:cNvPr id="2050" name="Picture 2" descr="C:\Users\user\Desktop\136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7803999" cy="56345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img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8817" y="267666"/>
            <a:ext cx="8246588" cy="61617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3071047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72560" cy="6235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1tsk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50863" y="357188"/>
            <a:ext cx="8096250" cy="60721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45</TotalTime>
  <Words>4</Words>
  <Application>Microsoft Office PowerPoint</Application>
  <PresentationFormat>Экран (4:3)</PresentationFormat>
  <Paragraphs>2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Интегрированное занятие  с детьми 3-4  лет   по познавательно -исследовательской деятельности  на тему «В гости к зайцу.»   Воспитатель Черемина Марина Борисовна </vt:lpstr>
      <vt:lpstr>Слайд 2</vt:lpstr>
      <vt:lpstr>Слайд 3</vt:lpstr>
      <vt:lpstr>ё</vt:lpstr>
      <vt:lpstr>Слайд 5</vt:lpstr>
      <vt:lpstr>Слайд 6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2016-03-14T11:41:52Z</dcterms:created>
  <dcterms:modified xsi:type="dcterms:W3CDTF">2016-03-15T07:10:38Z</dcterms:modified>
</cp:coreProperties>
</file>